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5207"/>
            <a:ext cx="7556421" cy="5135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Сучасна й прадавня людина: спільні й відмінні ознаки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6280190" y="618053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Людина — унікальний біологічний вид, що протягом своєї еволюції пройшов значний шлях.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71614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Зробив: Дмитрашко Олександр, "КНК-21"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2912" y="675323"/>
            <a:ext cx="7810976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Спільні риси сучасної та прадавньої людини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52912" y="2210633"/>
            <a:ext cx="7810976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Незважаючи на значні зміни, сучасні люди та люди минулого мають багато спільних рис.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52912" y="3248620"/>
            <a:ext cx="428387" cy="428387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02812" y="3312795"/>
            <a:ext cx="128468" cy="299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6771680" y="3248620"/>
            <a:ext cx="2499598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Біологічна основа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771680" y="3675102"/>
            <a:ext cx="3191589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Ми належимо до одного виду — Homo sapiens, що говорить про спільний набір генетичного коду та основних фізіологічних функцій.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10153650" y="3248620"/>
            <a:ext cx="428387" cy="428387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282714" y="3312795"/>
            <a:ext cx="170140" cy="299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10772418" y="3248620"/>
            <a:ext cx="2529721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Соціальна природа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772418" y="3675102"/>
            <a:ext cx="3191589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Людина — соціальна істота, яка потребує спілкування та взаємодії з іншими, як це було і в минулому.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52912" y="5603677"/>
            <a:ext cx="428387" cy="428387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82214" y="5667851"/>
            <a:ext cx="169783" cy="299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6771680" y="5603677"/>
            <a:ext cx="2802731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Цікавість та пізнання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6771680" y="6030158"/>
            <a:ext cx="3191589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 прадавніх людей, як і в сучасних, була природжена цікавість до світу та прагнення до його пізнання.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10153650" y="5603677"/>
            <a:ext cx="428387" cy="428387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287000" y="5667851"/>
            <a:ext cx="161687" cy="299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10772418" y="5603677"/>
            <a:ext cx="2499598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Творчість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10772418" y="6030158"/>
            <a:ext cx="3191589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Творчість — притаманна людині з самого початку. Докази цього бачимо в печерному мистецтві та інших проявах творчості прадавніх людей.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6786"/>
            <a:ext cx="1084480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Відмінності в анатомії та фізіології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5467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 часом людина змінювалася, адаптуючись до різних умов навколишнього середовища. Ці зміни торкнулися анатомії та фізіології.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624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Череп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396132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Череп сучасної людини має більший об'єм мозкової коробки, що свідчить про розвиток мозку.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5410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Також змінилася форма обличчя: вона стала більш пласкою, з меншим виступом щелепи.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3624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Зростання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5332928" y="396132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Сучасні люди в середньому вищі за своїх прадавніх предків.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89120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Зміни в кістково-м'язовій системі, обумовлені змінами в способі життя, також вплинули на зростання.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3624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Фізіологія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9872067" y="396132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Фізіологічні зміни стосуються, зокрема, опорно-рухового апарату, що відповідає за пересування.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5617012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Зміни в репродуктивній системі, пов'язані з змінами в способі життя та зростанням населення, також є важливими.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0163" y="546259"/>
            <a:ext cx="7976473" cy="1094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Відмінності в когнітивних здібностях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70163" y="1891070"/>
            <a:ext cx="7976473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 прадавніх людей були розвинені інші навички, ніж у сучасних людей.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163" y="2345531"/>
            <a:ext cx="834033" cy="13344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54347" y="2512338"/>
            <a:ext cx="2189321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Мова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7154347" y="2885956"/>
            <a:ext cx="689229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Прадавні люди, ймовірно, мали менш складну мову, ніж сучасна людина.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163" y="3679984"/>
            <a:ext cx="834033" cy="13344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154347" y="3846790"/>
            <a:ext cx="2514957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Абстрактне мислення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7154347" y="4220408"/>
            <a:ext cx="6892290" cy="533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Сучасні люди мають більш розвинені здатності до абстрактного мислення та логічного аналізу.</a:t>
            </a:r>
            <a:endParaRPr lang="en-US" sz="13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163" y="5014436"/>
            <a:ext cx="834033" cy="133445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54347" y="5181243"/>
            <a:ext cx="2189321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Пам'ять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154347" y="5554861"/>
            <a:ext cx="6892290" cy="533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Прадавні люди мали розвинену пам'ять, що дозволяло їм зберігати інформацію про навколишнє середовище та передавати її наступним поколінням.</a:t>
            </a:r>
            <a:endParaRPr lang="en-US" sz="13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163" y="6348889"/>
            <a:ext cx="834033" cy="133445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154347" y="6515695"/>
            <a:ext cx="2189321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Уява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7154347" y="6889313"/>
            <a:ext cx="6892290" cy="533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Сучасні люди мають більш розвинену уяву, що дозволяє їм створювати нові ідеї та розв'язувати складні проблеми.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027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Відмінності в соціальній організації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0489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Соціальна організація прадавніх людей відрізнялася від сучасної.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667006"/>
            <a:ext cx="7556421" cy="3342322"/>
          </a:xfrm>
          <a:prstGeom prst="roundRect">
            <a:avLst>
              <a:gd name="adj" fmla="val 28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3674626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14624" y="381833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Прадавні люди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024" y="381833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Сучасні люди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4324945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4624" y="446865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Малі групи (племена)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9024" y="446865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Великі групи (міста, держави)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7810" y="5338167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514624" y="548187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Прості соціальні структури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89024" y="548187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Складні соціальні структури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7810" y="598848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14624" y="613219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Обмежені можливості спілкування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289024" y="613219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Широкі можливості спілкування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96" y="487204"/>
            <a:ext cx="7913608" cy="1153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Відмінності в культурі та технологіях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5196" y="1904524"/>
            <a:ext cx="791360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Культура та технології прадавніх людей значно відрізнялися від сучасних.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96" y="2383631"/>
            <a:ext cx="439460" cy="4394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5196" y="2998827"/>
            <a:ext cx="2307312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Інструменти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15196" y="3392567"/>
            <a:ext cx="3825002" cy="1688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Прадавні люди використовували прості інструменти, виготовлені з кам'яних та кістяних матеріалів. Сучасні люди мають у розпорядженні складні технології та інструменти, що дозволяють їм створювати та використовувати складні речі.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802" y="2383631"/>
            <a:ext cx="439460" cy="43946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03802" y="2998827"/>
            <a:ext cx="2307312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Мистецтво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4703802" y="3392567"/>
            <a:ext cx="3825002" cy="140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Прадавні люди виражали себе через печерне мистецтво, різьблення по дереву та інші форми мистецтва. Сучасне мистецтво набагато різноманітніше та різноманітніше.</a:t>
            </a:r>
            <a:endParaRPr lang="en-US" sz="13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96" y="5607963"/>
            <a:ext cx="439460" cy="43946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5196" y="6223159"/>
            <a:ext cx="2307312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Мова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615196" y="6616898"/>
            <a:ext cx="3825002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Прадавні люди використовували прості мови, щоб спілкуватися. Сучасні мови набагато складніші та різноманітніші.</a:t>
            </a:r>
            <a:endParaRPr lang="en-US" sz="13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802" y="5607963"/>
            <a:ext cx="439460" cy="43946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703802" y="6223159"/>
            <a:ext cx="2307312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Релігія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4703802" y="6616898"/>
            <a:ext cx="3825002" cy="1125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Релігійні уявлення прадавніх людей базувалися на анімізмі та тотемізмі. Сучасні релігії більш розвинені та різноманітніші.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2902" y="868680"/>
            <a:ext cx="7970996" cy="1099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Вплив навколишнього середовища на еволюцію людини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072902" y="2219682"/>
            <a:ext cx="7970996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Еволюція людини була нерозривно пов'язана з впливом навколишнього середовища.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312813" y="2676287"/>
            <a:ext cx="22860" cy="4684514"/>
          </a:xfrm>
          <a:prstGeom prst="roundRect">
            <a:avLst>
              <a:gd name="adj" fmla="val 307904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6489918" y="3041809"/>
            <a:ext cx="586502" cy="22860"/>
          </a:xfrm>
          <a:prstGeom prst="roundRect">
            <a:avLst>
              <a:gd name="adj" fmla="val 307904"/>
            </a:avLst>
          </a:prstGeom>
          <a:solidFill>
            <a:srgbClr val="B2D4E5"/>
          </a:solidFill>
          <a:ln/>
        </p:spPr>
      </p:sp>
      <p:sp>
        <p:nvSpPr>
          <p:cNvPr id="7" name="Shape 4"/>
          <p:cNvSpPr/>
          <p:nvPr/>
        </p:nvSpPr>
        <p:spPr>
          <a:xfrm>
            <a:off x="6135707" y="2864763"/>
            <a:ext cx="377071" cy="377071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267748" y="2921318"/>
            <a:ext cx="112990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245906" y="2843808"/>
            <a:ext cx="2199561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Клімат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245906" y="3219093"/>
            <a:ext cx="6797993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Зміни клімату, такі як льодовикові періоди, призвели до адаптації людини до холодних умов.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6489918" y="4455914"/>
            <a:ext cx="586502" cy="22860"/>
          </a:xfrm>
          <a:prstGeom prst="roundRect">
            <a:avLst>
              <a:gd name="adj" fmla="val 307904"/>
            </a:avLst>
          </a:prstGeom>
          <a:solidFill>
            <a:srgbClr val="B2D4E5"/>
          </a:solidFill>
          <a:ln/>
        </p:spPr>
      </p:sp>
      <p:sp>
        <p:nvSpPr>
          <p:cNvPr id="12" name="Shape 9"/>
          <p:cNvSpPr/>
          <p:nvPr/>
        </p:nvSpPr>
        <p:spPr>
          <a:xfrm>
            <a:off x="6135707" y="4278868"/>
            <a:ext cx="377071" cy="377071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49412" y="4335423"/>
            <a:ext cx="149662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245906" y="4257913"/>
            <a:ext cx="2199561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Географія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245906" y="4633198"/>
            <a:ext cx="679799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Різноманітність географічних зон сприяла формуванню різних типів людини.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6489918" y="5601891"/>
            <a:ext cx="586502" cy="22860"/>
          </a:xfrm>
          <a:prstGeom prst="roundRect">
            <a:avLst>
              <a:gd name="adj" fmla="val 307904"/>
            </a:avLst>
          </a:prstGeom>
          <a:solidFill>
            <a:srgbClr val="B2D4E5"/>
          </a:solidFill>
          <a:ln/>
        </p:spPr>
      </p:sp>
      <p:sp>
        <p:nvSpPr>
          <p:cNvPr id="17" name="Shape 14"/>
          <p:cNvSpPr/>
          <p:nvPr/>
        </p:nvSpPr>
        <p:spPr>
          <a:xfrm>
            <a:off x="6135707" y="5424845"/>
            <a:ext cx="377071" cy="377071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249531" y="5481399"/>
            <a:ext cx="149423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245906" y="5403890"/>
            <a:ext cx="2199561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Їжа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7245906" y="5779175"/>
            <a:ext cx="679799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Зміни в споживанні їжі вплинули на розвиток травної системи та мозку.</a:t>
            </a:r>
            <a:endParaRPr lang="en-US" sz="1300" dirty="0"/>
          </a:p>
        </p:txBody>
      </p:sp>
      <p:sp>
        <p:nvSpPr>
          <p:cNvPr id="21" name="Shape 18"/>
          <p:cNvSpPr/>
          <p:nvPr/>
        </p:nvSpPr>
        <p:spPr>
          <a:xfrm>
            <a:off x="6489918" y="6747867"/>
            <a:ext cx="586502" cy="22860"/>
          </a:xfrm>
          <a:prstGeom prst="roundRect">
            <a:avLst>
              <a:gd name="adj" fmla="val 307904"/>
            </a:avLst>
          </a:prstGeom>
          <a:solidFill>
            <a:srgbClr val="B2D4E5"/>
          </a:solidFill>
          <a:ln/>
        </p:spPr>
      </p:sp>
      <p:sp>
        <p:nvSpPr>
          <p:cNvPr id="22" name="Shape 19"/>
          <p:cNvSpPr/>
          <p:nvPr/>
        </p:nvSpPr>
        <p:spPr>
          <a:xfrm>
            <a:off x="6135707" y="6570821"/>
            <a:ext cx="377071" cy="377071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6253103" y="6627376"/>
            <a:ext cx="142280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7245906" y="6549866"/>
            <a:ext cx="2199561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Хвороби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7245906" y="6925151"/>
            <a:ext cx="679799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Контакт з новими хворобами змусив людину розвивати імунну систему.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494" y="1059180"/>
            <a:ext cx="7300079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Висновки та перспективи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14494" y="2035135"/>
            <a:ext cx="77150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Вивчення еволюції людини дає нам глибоке розуміння нашої природи, походження та місця в світі.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4494" y="2918103"/>
            <a:ext cx="3755469" cy="2514124"/>
          </a:xfrm>
          <a:prstGeom prst="roundRect">
            <a:avLst>
              <a:gd name="adj" fmla="val 34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26187" y="3129796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Взаємозв'язок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26187" y="3586996"/>
            <a:ext cx="3332083" cy="1633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Еволюція людини — це неперервний процес, що пов'язаний з впливом навколишнього середовища, культури та технологій.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4037" y="2918103"/>
            <a:ext cx="3755469" cy="2514124"/>
          </a:xfrm>
          <a:prstGeom prst="roundRect">
            <a:avLst>
              <a:gd name="adj" fmla="val 34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85730" y="3129796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Навчання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4885730" y="3586996"/>
            <a:ext cx="3332083" cy="1633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Дослідження еволюції людини дає нам важливі знання про саме себе, що може бути корисним для навчання та розвитку.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14494" y="5636300"/>
            <a:ext cx="7715012" cy="1534001"/>
          </a:xfrm>
          <a:prstGeom prst="roundRect">
            <a:avLst>
              <a:gd name="adj" fmla="val 558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26187" y="5847993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Майбутнє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926187" y="6305193"/>
            <a:ext cx="729162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 розвитком технологій та змінами в способі життя людини ми можемо очікувати ще більших змін у майбутньому.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2024-09-06T21:04:21Z</dcterms:created>
  <dcterms:modified xsi:type="dcterms:W3CDTF">2024-09-06T21:04:21Z</dcterms:modified>
</cp:coreProperties>
</file>